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8" r:id="rId2"/>
    <p:sldId id="270" r:id="rId3"/>
    <p:sldId id="269" r:id="rId4"/>
    <p:sldId id="262" r:id="rId5"/>
    <p:sldId id="267" r:id="rId6"/>
    <p:sldId id="266" r:id="rId7"/>
    <p:sldId id="265" r:id="rId8"/>
    <p:sldId id="264" r:id="rId9"/>
    <p:sldId id="276" r:id="rId10"/>
    <p:sldId id="277" r:id="rId11"/>
    <p:sldId id="263" r:id="rId12"/>
    <p:sldId id="275" r:id="rId13"/>
    <p:sldId id="274" r:id="rId14"/>
    <p:sldId id="261" r:id="rId15"/>
    <p:sldId id="272" r:id="rId16"/>
    <p:sldId id="273" r:id="rId17"/>
    <p:sldId id="271" r:id="rId18"/>
    <p:sldId id="260" r:id="rId19"/>
    <p:sldId id="259" r:id="rId20"/>
    <p:sldId id="258" r:id="rId21"/>
    <p:sldId id="278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806"/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94728"/>
  </p:normalViewPr>
  <p:slideViewPr>
    <p:cSldViewPr snapToGrid="0" snapToObjects="1">
      <p:cViewPr>
        <p:scale>
          <a:sx n="170" d="100"/>
          <a:sy n="170" d="100"/>
        </p:scale>
        <p:origin x="1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0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1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8842" y="-213850"/>
            <a:ext cx="10581969" cy="310002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279051" y="-632352"/>
            <a:ext cx="2837893" cy="817615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8843" y="4772625"/>
            <a:ext cx="1065581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97414" y="300544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96433" y="358849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7554" y="3217152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443" y="2614489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097323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6193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3" y="1062532"/>
            <a:ext cx="9157728" cy="273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4926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280847" y="1608915"/>
            <a:ext cx="1619608" cy="1608237"/>
          </a:xfrm>
          <a:custGeom>
            <a:avLst/>
            <a:gdLst>
              <a:gd name="connsiteX0" fmla="*/ 762971 w 1776569"/>
              <a:gd name="connsiteY0" fmla="*/ 40770 h 1997702"/>
              <a:gd name="connsiteX1" fmla="*/ 698905 w 1776569"/>
              <a:gd name="connsiteY1" fmla="*/ 17473 h 1997702"/>
              <a:gd name="connsiteX2" fmla="*/ 675608 w 1776569"/>
              <a:gd name="connsiteY2" fmla="*/ 11649 h 1997702"/>
              <a:gd name="connsiteX3" fmla="*/ 658136 w 1776569"/>
              <a:gd name="connsiteY3" fmla="*/ 5824 h 1997702"/>
              <a:gd name="connsiteX4" fmla="*/ 407695 w 1776569"/>
              <a:gd name="connsiteY4" fmla="*/ 0 h 1997702"/>
              <a:gd name="connsiteX5" fmla="*/ 262090 w 1776569"/>
              <a:gd name="connsiteY5" fmla="*/ 5824 h 1997702"/>
              <a:gd name="connsiteX6" fmla="*/ 227144 w 1776569"/>
              <a:gd name="connsiteY6" fmla="*/ 11649 h 1997702"/>
              <a:gd name="connsiteX7" fmla="*/ 168902 w 1776569"/>
              <a:gd name="connsiteY7" fmla="*/ 23297 h 1997702"/>
              <a:gd name="connsiteX8" fmla="*/ 133957 w 1776569"/>
              <a:gd name="connsiteY8" fmla="*/ 34945 h 1997702"/>
              <a:gd name="connsiteX9" fmla="*/ 93188 w 1776569"/>
              <a:gd name="connsiteY9" fmla="*/ 46594 h 1997702"/>
              <a:gd name="connsiteX10" fmla="*/ 58243 w 1776569"/>
              <a:gd name="connsiteY10" fmla="*/ 104836 h 1997702"/>
              <a:gd name="connsiteX11" fmla="*/ 52418 w 1776569"/>
              <a:gd name="connsiteY11" fmla="*/ 122308 h 1997702"/>
              <a:gd name="connsiteX12" fmla="*/ 58243 w 1776569"/>
              <a:gd name="connsiteY12" fmla="*/ 180550 h 1997702"/>
              <a:gd name="connsiteX13" fmla="*/ 75715 w 1776569"/>
              <a:gd name="connsiteY13" fmla="*/ 256265 h 1997702"/>
              <a:gd name="connsiteX14" fmla="*/ 93188 w 1776569"/>
              <a:gd name="connsiteY14" fmla="*/ 331980 h 1997702"/>
              <a:gd name="connsiteX15" fmla="*/ 99012 w 1776569"/>
              <a:gd name="connsiteY15" fmla="*/ 355277 h 1997702"/>
              <a:gd name="connsiteX16" fmla="*/ 104836 w 1776569"/>
              <a:gd name="connsiteY16" fmla="*/ 401870 h 1997702"/>
              <a:gd name="connsiteX17" fmla="*/ 99012 w 1776569"/>
              <a:gd name="connsiteY17" fmla="*/ 547475 h 1997702"/>
              <a:gd name="connsiteX18" fmla="*/ 87364 w 1776569"/>
              <a:gd name="connsiteY18" fmla="*/ 582421 h 1997702"/>
              <a:gd name="connsiteX19" fmla="*/ 75715 w 1776569"/>
              <a:gd name="connsiteY19" fmla="*/ 617366 h 1997702"/>
              <a:gd name="connsiteX20" fmla="*/ 46594 w 1776569"/>
              <a:gd name="connsiteY20" fmla="*/ 704729 h 1997702"/>
              <a:gd name="connsiteX21" fmla="*/ 34946 w 1776569"/>
              <a:gd name="connsiteY21" fmla="*/ 739674 h 1997702"/>
              <a:gd name="connsiteX22" fmla="*/ 29121 w 1776569"/>
              <a:gd name="connsiteY22" fmla="*/ 757147 h 1997702"/>
              <a:gd name="connsiteX23" fmla="*/ 17473 w 1776569"/>
              <a:gd name="connsiteY23" fmla="*/ 774619 h 1997702"/>
              <a:gd name="connsiteX24" fmla="*/ 11649 w 1776569"/>
              <a:gd name="connsiteY24" fmla="*/ 797916 h 1997702"/>
              <a:gd name="connsiteX25" fmla="*/ 0 w 1776569"/>
              <a:gd name="connsiteY25" fmla="*/ 838686 h 1997702"/>
              <a:gd name="connsiteX26" fmla="*/ 11649 w 1776569"/>
              <a:gd name="connsiteY26" fmla="*/ 943521 h 1997702"/>
              <a:gd name="connsiteX27" fmla="*/ 17473 w 1776569"/>
              <a:gd name="connsiteY27" fmla="*/ 966818 h 1997702"/>
              <a:gd name="connsiteX28" fmla="*/ 29121 w 1776569"/>
              <a:gd name="connsiteY28" fmla="*/ 984291 h 1997702"/>
              <a:gd name="connsiteX29" fmla="*/ 40770 w 1776569"/>
              <a:gd name="connsiteY29" fmla="*/ 1007587 h 1997702"/>
              <a:gd name="connsiteX30" fmla="*/ 52418 w 1776569"/>
              <a:gd name="connsiteY30" fmla="*/ 1025060 h 1997702"/>
              <a:gd name="connsiteX31" fmla="*/ 75715 w 1776569"/>
              <a:gd name="connsiteY31" fmla="*/ 1065829 h 1997702"/>
              <a:gd name="connsiteX32" fmla="*/ 87364 w 1776569"/>
              <a:gd name="connsiteY32" fmla="*/ 1106599 h 1997702"/>
              <a:gd name="connsiteX33" fmla="*/ 110660 w 1776569"/>
              <a:gd name="connsiteY33" fmla="*/ 1164841 h 1997702"/>
              <a:gd name="connsiteX34" fmla="*/ 133957 w 1776569"/>
              <a:gd name="connsiteY34" fmla="*/ 1246380 h 1997702"/>
              <a:gd name="connsiteX35" fmla="*/ 145606 w 1776569"/>
              <a:gd name="connsiteY35" fmla="*/ 1275501 h 1997702"/>
              <a:gd name="connsiteX36" fmla="*/ 163078 w 1776569"/>
              <a:gd name="connsiteY36" fmla="*/ 1304622 h 1997702"/>
              <a:gd name="connsiteX37" fmla="*/ 168902 w 1776569"/>
              <a:gd name="connsiteY37" fmla="*/ 1322094 h 1997702"/>
              <a:gd name="connsiteX38" fmla="*/ 180551 w 1776569"/>
              <a:gd name="connsiteY38" fmla="*/ 1339567 h 1997702"/>
              <a:gd name="connsiteX39" fmla="*/ 215496 w 1776569"/>
              <a:gd name="connsiteY39" fmla="*/ 1386161 h 1997702"/>
              <a:gd name="connsiteX40" fmla="*/ 244617 w 1776569"/>
              <a:gd name="connsiteY40" fmla="*/ 1438579 h 1997702"/>
              <a:gd name="connsiteX41" fmla="*/ 320332 w 1776569"/>
              <a:gd name="connsiteY41" fmla="*/ 1525942 h 1997702"/>
              <a:gd name="connsiteX42" fmla="*/ 337804 w 1776569"/>
              <a:gd name="connsiteY42" fmla="*/ 1537590 h 1997702"/>
              <a:gd name="connsiteX43" fmla="*/ 361101 w 1776569"/>
              <a:gd name="connsiteY43" fmla="*/ 1560887 h 1997702"/>
              <a:gd name="connsiteX44" fmla="*/ 378574 w 1776569"/>
              <a:gd name="connsiteY44" fmla="*/ 1578359 h 1997702"/>
              <a:gd name="connsiteX45" fmla="*/ 396046 w 1776569"/>
              <a:gd name="connsiteY45" fmla="*/ 1584184 h 1997702"/>
              <a:gd name="connsiteX46" fmla="*/ 442640 w 1776569"/>
              <a:gd name="connsiteY46" fmla="*/ 1619129 h 1997702"/>
              <a:gd name="connsiteX47" fmla="*/ 483409 w 1776569"/>
              <a:gd name="connsiteY47" fmla="*/ 1654074 h 1997702"/>
              <a:gd name="connsiteX48" fmla="*/ 500882 w 1776569"/>
              <a:gd name="connsiteY48" fmla="*/ 1665722 h 1997702"/>
              <a:gd name="connsiteX49" fmla="*/ 530003 w 1776569"/>
              <a:gd name="connsiteY49" fmla="*/ 1700668 h 1997702"/>
              <a:gd name="connsiteX50" fmla="*/ 547476 w 1776569"/>
              <a:gd name="connsiteY50" fmla="*/ 1718140 h 1997702"/>
              <a:gd name="connsiteX51" fmla="*/ 576597 w 1776569"/>
              <a:gd name="connsiteY51" fmla="*/ 1758910 h 1997702"/>
              <a:gd name="connsiteX52" fmla="*/ 594069 w 1776569"/>
              <a:gd name="connsiteY52" fmla="*/ 1782207 h 1997702"/>
              <a:gd name="connsiteX53" fmla="*/ 605718 w 1776569"/>
              <a:gd name="connsiteY53" fmla="*/ 1793855 h 1997702"/>
              <a:gd name="connsiteX54" fmla="*/ 634839 w 1776569"/>
              <a:gd name="connsiteY54" fmla="*/ 1828800 h 1997702"/>
              <a:gd name="connsiteX55" fmla="*/ 675608 w 1776569"/>
              <a:gd name="connsiteY55" fmla="*/ 1852097 h 1997702"/>
              <a:gd name="connsiteX56" fmla="*/ 710553 w 1776569"/>
              <a:gd name="connsiteY56" fmla="*/ 1869570 h 1997702"/>
              <a:gd name="connsiteX57" fmla="*/ 739674 w 1776569"/>
              <a:gd name="connsiteY57" fmla="*/ 1875394 h 1997702"/>
              <a:gd name="connsiteX58" fmla="*/ 762971 w 1776569"/>
              <a:gd name="connsiteY58" fmla="*/ 1881218 h 1997702"/>
              <a:gd name="connsiteX59" fmla="*/ 797916 w 1776569"/>
              <a:gd name="connsiteY59" fmla="*/ 1887042 h 1997702"/>
              <a:gd name="connsiteX60" fmla="*/ 832862 w 1776569"/>
              <a:gd name="connsiteY60" fmla="*/ 1898691 h 1997702"/>
              <a:gd name="connsiteX61" fmla="*/ 873631 w 1776569"/>
              <a:gd name="connsiteY61" fmla="*/ 1904515 h 1997702"/>
              <a:gd name="connsiteX62" fmla="*/ 920225 w 1776569"/>
              <a:gd name="connsiteY62" fmla="*/ 1916163 h 1997702"/>
              <a:gd name="connsiteX63" fmla="*/ 1001764 w 1776569"/>
              <a:gd name="connsiteY63" fmla="*/ 1927812 h 1997702"/>
              <a:gd name="connsiteX64" fmla="*/ 1019236 w 1776569"/>
              <a:gd name="connsiteY64" fmla="*/ 1933636 h 1997702"/>
              <a:gd name="connsiteX65" fmla="*/ 1089127 w 1776569"/>
              <a:gd name="connsiteY65" fmla="*/ 1945284 h 1997702"/>
              <a:gd name="connsiteX66" fmla="*/ 1112423 w 1776569"/>
              <a:gd name="connsiteY66" fmla="*/ 1951108 h 1997702"/>
              <a:gd name="connsiteX67" fmla="*/ 1141544 w 1776569"/>
              <a:gd name="connsiteY67" fmla="*/ 1956933 h 1997702"/>
              <a:gd name="connsiteX68" fmla="*/ 1217259 w 1776569"/>
              <a:gd name="connsiteY68" fmla="*/ 1980229 h 1997702"/>
              <a:gd name="connsiteX69" fmla="*/ 1345392 w 1776569"/>
              <a:gd name="connsiteY69" fmla="*/ 1997702 h 1997702"/>
              <a:gd name="connsiteX70" fmla="*/ 1374513 w 1776569"/>
              <a:gd name="connsiteY70" fmla="*/ 1991878 h 1997702"/>
              <a:gd name="connsiteX71" fmla="*/ 1444403 w 1776569"/>
              <a:gd name="connsiteY71" fmla="*/ 1980229 h 1997702"/>
              <a:gd name="connsiteX72" fmla="*/ 1485172 w 1776569"/>
              <a:gd name="connsiteY72" fmla="*/ 1968581 h 1997702"/>
              <a:gd name="connsiteX73" fmla="*/ 1508469 w 1776569"/>
              <a:gd name="connsiteY73" fmla="*/ 1962757 h 1997702"/>
              <a:gd name="connsiteX74" fmla="*/ 1537590 w 1776569"/>
              <a:gd name="connsiteY74" fmla="*/ 1951108 h 1997702"/>
              <a:gd name="connsiteX75" fmla="*/ 1590008 w 1776569"/>
              <a:gd name="connsiteY75" fmla="*/ 1933636 h 1997702"/>
              <a:gd name="connsiteX76" fmla="*/ 1607481 w 1776569"/>
              <a:gd name="connsiteY76" fmla="*/ 1921987 h 1997702"/>
              <a:gd name="connsiteX77" fmla="*/ 1636602 w 1776569"/>
              <a:gd name="connsiteY77" fmla="*/ 1910339 h 1997702"/>
              <a:gd name="connsiteX78" fmla="*/ 1700668 w 1776569"/>
              <a:gd name="connsiteY78" fmla="*/ 1869570 h 1997702"/>
              <a:gd name="connsiteX79" fmla="*/ 1741437 w 1776569"/>
              <a:gd name="connsiteY79" fmla="*/ 1834624 h 1997702"/>
              <a:gd name="connsiteX80" fmla="*/ 1753086 w 1776569"/>
              <a:gd name="connsiteY80" fmla="*/ 1811328 h 1997702"/>
              <a:gd name="connsiteX81" fmla="*/ 1764734 w 1776569"/>
              <a:gd name="connsiteY81" fmla="*/ 1793855 h 1997702"/>
              <a:gd name="connsiteX82" fmla="*/ 1770558 w 1776569"/>
              <a:gd name="connsiteY82" fmla="*/ 1706492 h 1997702"/>
              <a:gd name="connsiteX83" fmla="*/ 1758910 w 1776569"/>
              <a:gd name="connsiteY83" fmla="*/ 1671547 h 1997702"/>
              <a:gd name="connsiteX84" fmla="*/ 1747262 w 1776569"/>
              <a:gd name="connsiteY84" fmla="*/ 1624953 h 1997702"/>
              <a:gd name="connsiteX85" fmla="*/ 1741437 w 1776569"/>
              <a:gd name="connsiteY85" fmla="*/ 1601656 h 1997702"/>
              <a:gd name="connsiteX86" fmla="*/ 1729789 w 1776569"/>
              <a:gd name="connsiteY86" fmla="*/ 1473524 h 1997702"/>
              <a:gd name="connsiteX87" fmla="*/ 1718141 w 1776569"/>
              <a:gd name="connsiteY87" fmla="*/ 1409457 h 1997702"/>
              <a:gd name="connsiteX88" fmla="*/ 1706492 w 1776569"/>
              <a:gd name="connsiteY88" fmla="*/ 1362864 h 1997702"/>
              <a:gd name="connsiteX89" fmla="*/ 1694844 w 1776569"/>
              <a:gd name="connsiteY89" fmla="*/ 1316270 h 1997702"/>
              <a:gd name="connsiteX90" fmla="*/ 1689020 w 1776569"/>
              <a:gd name="connsiteY90" fmla="*/ 1292973 h 1997702"/>
              <a:gd name="connsiteX91" fmla="*/ 1671547 w 1776569"/>
              <a:gd name="connsiteY91" fmla="*/ 1252204 h 1997702"/>
              <a:gd name="connsiteX92" fmla="*/ 1665723 w 1776569"/>
              <a:gd name="connsiteY92" fmla="*/ 1234731 h 1997702"/>
              <a:gd name="connsiteX93" fmla="*/ 1659899 w 1776569"/>
              <a:gd name="connsiteY93" fmla="*/ 1211435 h 1997702"/>
              <a:gd name="connsiteX94" fmla="*/ 1636602 w 1776569"/>
              <a:gd name="connsiteY94" fmla="*/ 1164841 h 1997702"/>
              <a:gd name="connsiteX95" fmla="*/ 1630778 w 1776569"/>
              <a:gd name="connsiteY95" fmla="*/ 1147368 h 1997702"/>
              <a:gd name="connsiteX96" fmla="*/ 1584184 w 1776569"/>
              <a:gd name="connsiteY96" fmla="*/ 1065829 h 1997702"/>
              <a:gd name="connsiteX97" fmla="*/ 1537590 w 1776569"/>
              <a:gd name="connsiteY97" fmla="*/ 1025060 h 1997702"/>
              <a:gd name="connsiteX98" fmla="*/ 1520118 w 1776569"/>
              <a:gd name="connsiteY98" fmla="*/ 1007587 h 1997702"/>
              <a:gd name="connsiteX99" fmla="*/ 1508469 w 1776569"/>
              <a:gd name="connsiteY99" fmla="*/ 995939 h 1997702"/>
              <a:gd name="connsiteX100" fmla="*/ 1490997 w 1776569"/>
              <a:gd name="connsiteY100" fmla="*/ 984291 h 1997702"/>
              <a:gd name="connsiteX101" fmla="*/ 1461876 w 1776569"/>
              <a:gd name="connsiteY101" fmla="*/ 960994 h 1997702"/>
              <a:gd name="connsiteX102" fmla="*/ 1432755 w 1776569"/>
              <a:gd name="connsiteY102" fmla="*/ 920224 h 1997702"/>
              <a:gd name="connsiteX103" fmla="*/ 1421106 w 1776569"/>
              <a:gd name="connsiteY103" fmla="*/ 902752 h 1997702"/>
              <a:gd name="connsiteX104" fmla="*/ 1409458 w 1776569"/>
              <a:gd name="connsiteY104" fmla="*/ 891103 h 1997702"/>
              <a:gd name="connsiteX105" fmla="*/ 1386161 w 1776569"/>
              <a:gd name="connsiteY105" fmla="*/ 856158 h 1997702"/>
              <a:gd name="connsiteX106" fmla="*/ 1380337 w 1776569"/>
              <a:gd name="connsiteY106" fmla="*/ 838686 h 1997702"/>
              <a:gd name="connsiteX107" fmla="*/ 1368688 w 1776569"/>
              <a:gd name="connsiteY107" fmla="*/ 827037 h 1997702"/>
              <a:gd name="connsiteX108" fmla="*/ 1357040 w 1776569"/>
              <a:gd name="connsiteY108" fmla="*/ 809564 h 1997702"/>
              <a:gd name="connsiteX109" fmla="*/ 1339567 w 1776569"/>
              <a:gd name="connsiteY109" fmla="*/ 786268 h 1997702"/>
              <a:gd name="connsiteX110" fmla="*/ 1304622 w 1776569"/>
              <a:gd name="connsiteY110" fmla="*/ 751322 h 1997702"/>
              <a:gd name="connsiteX111" fmla="*/ 1292974 w 1776569"/>
              <a:gd name="connsiteY111" fmla="*/ 728026 h 1997702"/>
              <a:gd name="connsiteX112" fmla="*/ 1269677 w 1776569"/>
              <a:gd name="connsiteY112" fmla="*/ 693080 h 1997702"/>
              <a:gd name="connsiteX113" fmla="*/ 1258028 w 1776569"/>
              <a:gd name="connsiteY113" fmla="*/ 675608 h 1997702"/>
              <a:gd name="connsiteX114" fmla="*/ 1234732 w 1776569"/>
              <a:gd name="connsiteY114" fmla="*/ 629014 h 1997702"/>
              <a:gd name="connsiteX115" fmla="*/ 1205611 w 1776569"/>
              <a:gd name="connsiteY115" fmla="*/ 588245 h 1997702"/>
              <a:gd name="connsiteX116" fmla="*/ 1199786 w 1776569"/>
              <a:gd name="connsiteY116" fmla="*/ 564948 h 1997702"/>
              <a:gd name="connsiteX117" fmla="*/ 1182314 w 1776569"/>
              <a:gd name="connsiteY117" fmla="*/ 541651 h 1997702"/>
              <a:gd name="connsiteX118" fmla="*/ 1170665 w 1776569"/>
              <a:gd name="connsiteY118" fmla="*/ 524179 h 1997702"/>
              <a:gd name="connsiteX119" fmla="*/ 1159017 w 1776569"/>
              <a:gd name="connsiteY119" fmla="*/ 500882 h 1997702"/>
              <a:gd name="connsiteX120" fmla="*/ 1147369 w 1776569"/>
              <a:gd name="connsiteY120" fmla="*/ 471761 h 1997702"/>
              <a:gd name="connsiteX121" fmla="*/ 1112423 w 1776569"/>
              <a:gd name="connsiteY121" fmla="*/ 436815 h 1997702"/>
              <a:gd name="connsiteX122" fmla="*/ 1094951 w 1776569"/>
              <a:gd name="connsiteY122" fmla="*/ 413519 h 1997702"/>
              <a:gd name="connsiteX123" fmla="*/ 1083302 w 1776569"/>
              <a:gd name="connsiteY123" fmla="*/ 401870 h 1997702"/>
              <a:gd name="connsiteX124" fmla="*/ 1065830 w 1776569"/>
              <a:gd name="connsiteY124" fmla="*/ 378573 h 1997702"/>
              <a:gd name="connsiteX125" fmla="*/ 1054181 w 1776569"/>
              <a:gd name="connsiteY125" fmla="*/ 366925 h 1997702"/>
              <a:gd name="connsiteX126" fmla="*/ 1019236 w 1776569"/>
              <a:gd name="connsiteY126" fmla="*/ 320331 h 1997702"/>
              <a:gd name="connsiteX127" fmla="*/ 1001764 w 1776569"/>
              <a:gd name="connsiteY127" fmla="*/ 297035 h 1997702"/>
              <a:gd name="connsiteX128" fmla="*/ 990115 w 1776569"/>
              <a:gd name="connsiteY128" fmla="*/ 285386 h 1997702"/>
              <a:gd name="connsiteX129" fmla="*/ 966818 w 1776569"/>
              <a:gd name="connsiteY129" fmla="*/ 250441 h 1997702"/>
              <a:gd name="connsiteX130" fmla="*/ 943521 w 1776569"/>
              <a:gd name="connsiteY130" fmla="*/ 215496 h 1997702"/>
              <a:gd name="connsiteX131" fmla="*/ 931873 w 1776569"/>
              <a:gd name="connsiteY131" fmla="*/ 198023 h 1997702"/>
              <a:gd name="connsiteX132" fmla="*/ 920225 w 1776569"/>
              <a:gd name="connsiteY132" fmla="*/ 180550 h 1997702"/>
              <a:gd name="connsiteX133" fmla="*/ 891104 w 1776569"/>
              <a:gd name="connsiteY133" fmla="*/ 151429 h 1997702"/>
              <a:gd name="connsiteX134" fmla="*/ 856158 w 1776569"/>
              <a:gd name="connsiteY134" fmla="*/ 128133 h 1997702"/>
              <a:gd name="connsiteX135" fmla="*/ 827037 w 1776569"/>
              <a:gd name="connsiteY135" fmla="*/ 110660 h 1997702"/>
              <a:gd name="connsiteX136" fmla="*/ 809565 w 1776569"/>
              <a:gd name="connsiteY136" fmla="*/ 99012 h 1997702"/>
              <a:gd name="connsiteX137" fmla="*/ 792092 w 1776569"/>
              <a:gd name="connsiteY137" fmla="*/ 69891 h 1997702"/>
              <a:gd name="connsiteX138" fmla="*/ 762971 w 1776569"/>
              <a:gd name="connsiteY138" fmla="*/ 40770 h 199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776569" h="1997702">
                <a:moveTo>
                  <a:pt x="762971" y="40770"/>
                </a:moveTo>
                <a:cubicBezTo>
                  <a:pt x="747440" y="32034"/>
                  <a:pt x="718849" y="22459"/>
                  <a:pt x="698905" y="17473"/>
                </a:cubicBezTo>
                <a:cubicBezTo>
                  <a:pt x="691139" y="15532"/>
                  <a:pt x="683305" y="13848"/>
                  <a:pt x="675608" y="11649"/>
                </a:cubicBezTo>
                <a:cubicBezTo>
                  <a:pt x="669705" y="9962"/>
                  <a:pt x="664269" y="6091"/>
                  <a:pt x="658136" y="5824"/>
                </a:cubicBezTo>
                <a:cubicBezTo>
                  <a:pt x="574712" y="2197"/>
                  <a:pt x="491175" y="1941"/>
                  <a:pt x="407695" y="0"/>
                </a:cubicBezTo>
                <a:cubicBezTo>
                  <a:pt x="359160" y="1941"/>
                  <a:pt x="310563" y="2697"/>
                  <a:pt x="262090" y="5824"/>
                </a:cubicBezTo>
                <a:cubicBezTo>
                  <a:pt x="250305" y="6584"/>
                  <a:pt x="238751" y="9473"/>
                  <a:pt x="227144" y="11649"/>
                </a:cubicBezTo>
                <a:cubicBezTo>
                  <a:pt x="207685" y="15298"/>
                  <a:pt x="187685" y="17036"/>
                  <a:pt x="168902" y="23297"/>
                </a:cubicBezTo>
                <a:cubicBezTo>
                  <a:pt x="157254" y="27180"/>
                  <a:pt x="145869" y="31967"/>
                  <a:pt x="133957" y="34945"/>
                </a:cubicBezTo>
                <a:cubicBezTo>
                  <a:pt x="104704" y="42259"/>
                  <a:pt x="118254" y="38239"/>
                  <a:pt x="93188" y="46594"/>
                </a:cubicBezTo>
                <a:cubicBezTo>
                  <a:pt x="61208" y="78574"/>
                  <a:pt x="73365" y="59471"/>
                  <a:pt x="58243" y="104836"/>
                </a:cubicBezTo>
                <a:lnTo>
                  <a:pt x="52418" y="122308"/>
                </a:lnTo>
                <a:cubicBezTo>
                  <a:pt x="54360" y="141722"/>
                  <a:pt x="55664" y="161210"/>
                  <a:pt x="58243" y="180550"/>
                </a:cubicBezTo>
                <a:cubicBezTo>
                  <a:pt x="61719" y="206615"/>
                  <a:pt x="70542" y="230397"/>
                  <a:pt x="75715" y="256265"/>
                </a:cubicBezTo>
                <a:cubicBezTo>
                  <a:pt x="84680" y="301089"/>
                  <a:pt x="79136" y="275774"/>
                  <a:pt x="93188" y="331980"/>
                </a:cubicBezTo>
                <a:cubicBezTo>
                  <a:pt x="95129" y="339746"/>
                  <a:pt x="98019" y="347334"/>
                  <a:pt x="99012" y="355277"/>
                </a:cubicBezTo>
                <a:lnTo>
                  <a:pt x="104836" y="401870"/>
                </a:lnTo>
                <a:cubicBezTo>
                  <a:pt x="102895" y="450405"/>
                  <a:pt x="103691" y="499127"/>
                  <a:pt x="99012" y="547475"/>
                </a:cubicBezTo>
                <a:cubicBezTo>
                  <a:pt x="97829" y="559697"/>
                  <a:pt x="91247" y="570772"/>
                  <a:pt x="87364" y="582421"/>
                </a:cubicBezTo>
                <a:lnTo>
                  <a:pt x="75715" y="617366"/>
                </a:lnTo>
                <a:lnTo>
                  <a:pt x="46594" y="704729"/>
                </a:lnTo>
                <a:lnTo>
                  <a:pt x="34946" y="739674"/>
                </a:lnTo>
                <a:cubicBezTo>
                  <a:pt x="33004" y="745498"/>
                  <a:pt x="32527" y="752039"/>
                  <a:pt x="29121" y="757147"/>
                </a:cubicBezTo>
                <a:lnTo>
                  <a:pt x="17473" y="774619"/>
                </a:lnTo>
                <a:cubicBezTo>
                  <a:pt x="15532" y="782385"/>
                  <a:pt x="13848" y="790219"/>
                  <a:pt x="11649" y="797916"/>
                </a:cubicBezTo>
                <a:cubicBezTo>
                  <a:pt x="-5073" y="856445"/>
                  <a:pt x="18223" y="765803"/>
                  <a:pt x="0" y="838686"/>
                </a:cubicBezTo>
                <a:cubicBezTo>
                  <a:pt x="4071" y="887533"/>
                  <a:pt x="3363" y="902091"/>
                  <a:pt x="11649" y="943521"/>
                </a:cubicBezTo>
                <a:cubicBezTo>
                  <a:pt x="13219" y="951370"/>
                  <a:pt x="14320" y="959461"/>
                  <a:pt x="17473" y="966818"/>
                </a:cubicBezTo>
                <a:cubicBezTo>
                  <a:pt x="20230" y="973252"/>
                  <a:pt x="25648" y="978213"/>
                  <a:pt x="29121" y="984291"/>
                </a:cubicBezTo>
                <a:cubicBezTo>
                  <a:pt x="33429" y="991829"/>
                  <a:pt x="36462" y="1000049"/>
                  <a:pt x="40770" y="1007587"/>
                </a:cubicBezTo>
                <a:cubicBezTo>
                  <a:pt x="44243" y="1013665"/>
                  <a:pt x="48945" y="1018982"/>
                  <a:pt x="52418" y="1025060"/>
                </a:cubicBezTo>
                <a:cubicBezTo>
                  <a:pt x="81970" y="1076777"/>
                  <a:pt x="47341" y="1023268"/>
                  <a:pt x="75715" y="1065829"/>
                </a:cubicBezTo>
                <a:cubicBezTo>
                  <a:pt x="78672" y="1077659"/>
                  <a:pt x="82348" y="1094895"/>
                  <a:pt x="87364" y="1106599"/>
                </a:cubicBezTo>
                <a:cubicBezTo>
                  <a:pt x="101824" y="1140339"/>
                  <a:pt x="100055" y="1122422"/>
                  <a:pt x="110660" y="1164841"/>
                </a:cubicBezTo>
                <a:cubicBezTo>
                  <a:pt x="118021" y="1194284"/>
                  <a:pt x="122819" y="1218537"/>
                  <a:pt x="133957" y="1246380"/>
                </a:cubicBezTo>
                <a:cubicBezTo>
                  <a:pt x="137840" y="1256087"/>
                  <a:pt x="140930" y="1266150"/>
                  <a:pt x="145606" y="1275501"/>
                </a:cubicBezTo>
                <a:cubicBezTo>
                  <a:pt x="150669" y="1285626"/>
                  <a:pt x="158016" y="1294497"/>
                  <a:pt x="163078" y="1304622"/>
                </a:cubicBezTo>
                <a:cubicBezTo>
                  <a:pt x="165823" y="1310113"/>
                  <a:pt x="166156" y="1316603"/>
                  <a:pt x="168902" y="1322094"/>
                </a:cubicBezTo>
                <a:cubicBezTo>
                  <a:pt x="172033" y="1328355"/>
                  <a:pt x="176351" y="1333967"/>
                  <a:pt x="180551" y="1339567"/>
                </a:cubicBezTo>
                <a:cubicBezTo>
                  <a:pt x="186985" y="1348145"/>
                  <a:pt x="208911" y="1372990"/>
                  <a:pt x="215496" y="1386161"/>
                </a:cubicBezTo>
                <a:cubicBezTo>
                  <a:pt x="234743" y="1424657"/>
                  <a:pt x="197399" y="1380868"/>
                  <a:pt x="244617" y="1438579"/>
                </a:cubicBezTo>
                <a:cubicBezTo>
                  <a:pt x="261903" y="1459707"/>
                  <a:pt x="294275" y="1503608"/>
                  <a:pt x="320332" y="1525942"/>
                </a:cubicBezTo>
                <a:cubicBezTo>
                  <a:pt x="325646" y="1530497"/>
                  <a:pt x="332490" y="1533035"/>
                  <a:pt x="337804" y="1537590"/>
                </a:cubicBezTo>
                <a:cubicBezTo>
                  <a:pt x="346142" y="1544737"/>
                  <a:pt x="353335" y="1553121"/>
                  <a:pt x="361101" y="1560887"/>
                </a:cubicBezTo>
                <a:cubicBezTo>
                  <a:pt x="366925" y="1566711"/>
                  <a:pt x="370760" y="1575754"/>
                  <a:pt x="378574" y="1578359"/>
                </a:cubicBezTo>
                <a:lnTo>
                  <a:pt x="396046" y="1584184"/>
                </a:lnTo>
                <a:cubicBezTo>
                  <a:pt x="429508" y="1617646"/>
                  <a:pt x="412144" y="1608964"/>
                  <a:pt x="442640" y="1619129"/>
                </a:cubicBezTo>
                <a:cubicBezTo>
                  <a:pt x="529879" y="1684555"/>
                  <a:pt x="410408" y="1593240"/>
                  <a:pt x="483409" y="1654074"/>
                </a:cubicBezTo>
                <a:cubicBezTo>
                  <a:pt x="488786" y="1658555"/>
                  <a:pt x="495505" y="1661241"/>
                  <a:pt x="500882" y="1665722"/>
                </a:cubicBezTo>
                <a:cubicBezTo>
                  <a:pt x="528729" y="1688927"/>
                  <a:pt x="509176" y="1675676"/>
                  <a:pt x="530003" y="1700668"/>
                </a:cubicBezTo>
                <a:cubicBezTo>
                  <a:pt x="535276" y="1706996"/>
                  <a:pt x="542116" y="1711886"/>
                  <a:pt x="547476" y="1718140"/>
                </a:cubicBezTo>
                <a:cubicBezTo>
                  <a:pt x="563779" y="1737161"/>
                  <a:pt x="563435" y="1740483"/>
                  <a:pt x="576597" y="1758910"/>
                </a:cubicBezTo>
                <a:cubicBezTo>
                  <a:pt x="582239" y="1766809"/>
                  <a:pt x="587855" y="1774750"/>
                  <a:pt x="594069" y="1782207"/>
                </a:cubicBezTo>
                <a:cubicBezTo>
                  <a:pt x="597584" y="1786425"/>
                  <a:pt x="602288" y="1789567"/>
                  <a:pt x="605718" y="1793855"/>
                </a:cubicBezTo>
                <a:cubicBezTo>
                  <a:pt x="624049" y="1816769"/>
                  <a:pt x="609928" y="1808041"/>
                  <a:pt x="634839" y="1828800"/>
                </a:cubicBezTo>
                <a:cubicBezTo>
                  <a:pt x="650324" y="1841704"/>
                  <a:pt x="657475" y="1841736"/>
                  <a:pt x="675608" y="1852097"/>
                </a:cubicBezTo>
                <a:cubicBezTo>
                  <a:pt x="697748" y="1864748"/>
                  <a:pt x="686828" y="1863638"/>
                  <a:pt x="710553" y="1869570"/>
                </a:cubicBezTo>
                <a:cubicBezTo>
                  <a:pt x="720157" y="1871971"/>
                  <a:pt x="730010" y="1873247"/>
                  <a:pt x="739674" y="1875394"/>
                </a:cubicBezTo>
                <a:cubicBezTo>
                  <a:pt x="747488" y="1877130"/>
                  <a:pt x="755122" y="1879648"/>
                  <a:pt x="762971" y="1881218"/>
                </a:cubicBezTo>
                <a:cubicBezTo>
                  <a:pt x="774551" y="1883534"/>
                  <a:pt x="786460" y="1884178"/>
                  <a:pt x="797916" y="1887042"/>
                </a:cubicBezTo>
                <a:cubicBezTo>
                  <a:pt x="809828" y="1890020"/>
                  <a:pt x="820707" y="1896955"/>
                  <a:pt x="832862" y="1898691"/>
                </a:cubicBezTo>
                <a:cubicBezTo>
                  <a:pt x="846452" y="1900632"/>
                  <a:pt x="860170" y="1901823"/>
                  <a:pt x="873631" y="1904515"/>
                </a:cubicBezTo>
                <a:cubicBezTo>
                  <a:pt x="889329" y="1907655"/>
                  <a:pt x="904377" y="1913899"/>
                  <a:pt x="920225" y="1916163"/>
                </a:cubicBezTo>
                <a:lnTo>
                  <a:pt x="1001764" y="1927812"/>
                </a:lnTo>
                <a:cubicBezTo>
                  <a:pt x="1007588" y="1929753"/>
                  <a:pt x="1013216" y="1932432"/>
                  <a:pt x="1019236" y="1933636"/>
                </a:cubicBezTo>
                <a:cubicBezTo>
                  <a:pt x="1042396" y="1938268"/>
                  <a:pt x="1066214" y="1939556"/>
                  <a:pt x="1089127" y="1945284"/>
                </a:cubicBezTo>
                <a:cubicBezTo>
                  <a:pt x="1096892" y="1947225"/>
                  <a:pt x="1104609" y="1949372"/>
                  <a:pt x="1112423" y="1951108"/>
                </a:cubicBezTo>
                <a:cubicBezTo>
                  <a:pt x="1122087" y="1953256"/>
                  <a:pt x="1132026" y="1954213"/>
                  <a:pt x="1141544" y="1956933"/>
                </a:cubicBezTo>
                <a:cubicBezTo>
                  <a:pt x="1159263" y="1961996"/>
                  <a:pt x="1194475" y="1976432"/>
                  <a:pt x="1217259" y="1980229"/>
                </a:cubicBezTo>
                <a:cubicBezTo>
                  <a:pt x="1258865" y="1987164"/>
                  <a:pt x="1303153" y="1992422"/>
                  <a:pt x="1345392" y="1997702"/>
                </a:cubicBezTo>
                <a:cubicBezTo>
                  <a:pt x="1355099" y="1995761"/>
                  <a:pt x="1364764" y="1993598"/>
                  <a:pt x="1374513" y="1991878"/>
                </a:cubicBezTo>
                <a:cubicBezTo>
                  <a:pt x="1397772" y="1987773"/>
                  <a:pt x="1421490" y="1985957"/>
                  <a:pt x="1444403" y="1980229"/>
                </a:cubicBezTo>
                <a:cubicBezTo>
                  <a:pt x="1517235" y="1962022"/>
                  <a:pt x="1426684" y="1985292"/>
                  <a:pt x="1485172" y="1968581"/>
                </a:cubicBezTo>
                <a:cubicBezTo>
                  <a:pt x="1492869" y="1966382"/>
                  <a:pt x="1500875" y="1965288"/>
                  <a:pt x="1508469" y="1962757"/>
                </a:cubicBezTo>
                <a:cubicBezTo>
                  <a:pt x="1518387" y="1959451"/>
                  <a:pt x="1527672" y="1954414"/>
                  <a:pt x="1537590" y="1951108"/>
                </a:cubicBezTo>
                <a:cubicBezTo>
                  <a:pt x="1570958" y="1939985"/>
                  <a:pt x="1553548" y="1951866"/>
                  <a:pt x="1590008" y="1933636"/>
                </a:cubicBezTo>
                <a:cubicBezTo>
                  <a:pt x="1596269" y="1930505"/>
                  <a:pt x="1601220" y="1925118"/>
                  <a:pt x="1607481" y="1921987"/>
                </a:cubicBezTo>
                <a:cubicBezTo>
                  <a:pt x="1616832" y="1917312"/>
                  <a:pt x="1627251" y="1915014"/>
                  <a:pt x="1636602" y="1910339"/>
                </a:cubicBezTo>
                <a:cubicBezTo>
                  <a:pt x="1653045" y="1902117"/>
                  <a:pt x="1686828" y="1878797"/>
                  <a:pt x="1700668" y="1869570"/>
                </a:cubicBezTo>
                <a:cubicBezTo>
                  <a:pt x="1718277" y="1857831"/>
                  <a:pt x="1727314" y="1853455"/>
                  <a:pt x="1741437" y="1834624"/>
                </a:cubicBezTo>
                <a:cubicBezTo>
                  <a:pt x="1746646" y="1827678"/>
                  <a:pt x="1748778" y="1818866"/>
                  <a:pt x="1753086" y="1811328"/>
                </a:cubicBezTo>
                <a:cubicBezTo>
                  <a:pt x="1756559" y="1805250"/>
                  <a:pt x="1760851" y="1799679"/>
                  <a:pt x="1764734" y="1793855"/>
                </a:cubicBezTo>
                <a:cubicBezTo>
                  <a:pt x="1776695" y="1746015"/>
                  <a:pt x="1781235" y="1752759"/>
                  <a:pt x="1770558" y="1706492"/>
                </a:cubicBezTo>
                <a:cubicBezTo>
                  <a:pt x="1767797" y="1694528"/>
                  <a:pt x="1761888" y="1683459"/>
                  <a:pt x="1758910" y="1671547"/>
                </a:cubicBezTo>
                <a:lnTo>
                  <a:pt x="1747262" y="1624953"/>
                </a:lnTo>
                <a:lnTo>
                  <a:pt x="1741437" y="1601656"/>
                </a:lnTo>
                <a:cubicBezTo>
                  <a:pt x="1736787" y="1536551"/>
                  <a:pt x="1737678" y="1528748"/>
                  <a:pt x="1729789" y="1473524"/>
                </a:cubicBezTo>
                <a:cubicBezTo>
                  <a:pt x="1727560" y="1457923"/>
                  <a:pt x="1721902" y="1425757"/>
                  <a:pt x="1718141" y="1409457"/>
                </a:cubicBezTo>
                <a:cubicBezTo>
                  <a:pt x="1714541" y="1393858"/>
                  <a:pt x="1710375" y="1378395"/>
                  <a:pt x="1706492" y="1362864"/>
                </a:cubicBezTo>
                <a:lnTo>
                  <a:pt x="1694844" y="1316270"/>
                </a:lnTo>
                <a:cubicBezTo>
                  <a:pt x="1692903" y="1308504"/>
                  <a:pt x="1691552" y="1300567"/>
                  <a:pt x="1689020" y="1292973"/>
                </a:cubicBezTo>
                <a:cubicBezTo>
                  <a:pt x="1675355" y="1251985"/>
                  <a:pt x="1693145" y="1302601"/>
                  <a:pt x="1671547" y="1252204"/>
                </a:cubicBezTo>
                <a:cubicBezTo>
                  <a:pt x="1669129" y="1246561"/>
                  <a:pt x="1667410" y="1240634"/>
                  <a:pt x="1665723" y="1234731"/>
                </a:cubicBezTo>
                <a:cubicBezTo>
                  <a:pt x="1663524" y="1227035"/>
                  <a:pt x="1662978" y="1218824"/>
                  <a:pt x="1659899" y="1211435"/>
                </a:cubicBezTo>
                <a:cubicBezTo>
                  <a:pt x="1653220" y="1195406"/>
                  <a:pt x="1642093" y="1181315"/>
                  <a:pt x="1636602" y="1164841"/>
                </a:cubicBezTo>
                <a:cubicBezTo>
                  <a:pt x="1634661" y="1159017"/>
                  <a:pt x="1633318" y="1152957"/>
                  <a:pt x="1630778" y="1147368"/>
                </a:cubicBezTo>
                <a:cubicBezTo>
                  <a:pt x="1627274" y="1139659"/>
                  <a:pt x="1596107" y="1073777"/>
                  <a:pt x="1584184" y="1065829"/>
                </a:cubicBezTo>
                <a:cubicBezTo>
                  <a:pt x="1555290" y="1046567"/>
                  <a:pt x="1571658" y="1059129"/>
                  <a:pt x="1537590" y="1025060"/>
                </a:cubicBezTo>
                <a:lnTo>
                  <a:pt x="1520118" y="1007587"/>
                </a:lnTo>
                <a:cubicBezTo>
                  <a:pt x="1516235" y="1003704"/>
                  <a:pt x="1513038" y="998985"/>
                  <a:pt x="1508469" y="995939"/>
                </a:cubicBezTo>
                <a:cubicBezTo>
                  <a:pt x="1502645" y="992056"/>
                  <a:pt x="1496463" y="988664"/>
                  <a:pt x="1490997" y="984291"/>
                </a:cubicBezTo>
                <a:cubicBezTo>
                  <a:pt x="1449503" y="951096"/>
                  <a:pt x="1515650" y="996843"/>
                  <a:pt x="1461876" y="960994"/>
                </a:cubicBezTo>
                <a:cubicBezTo>
                  <a:pt x="1434432" y="919829"/>
                  <a:pt x="1468864" y="970776"/>
                  <a:pt x="1432755" y="920224"/>
                </a:cubicBezTo>
                <a:cubicBezTo>
                  <a:pt x="1428686" y="914528"/>
                  <a:pt x="1425479" y="908218"/>
                  <a:pt x="1421106" y="902752"/>
                </a:cubicBezTo>
                <a:cubicBezTo>
                  <a:pt x="1417676" y="898464"/>
                  <a:pt x="1412753" y="895496"/>
                  <a:pt x="1409458" y="891103"/>
                </a:cubicBezTo>
                <a:cubicBezTo>
                  <a:pt x="1401058" y="879903"/>
                  <a:pt x="1390588" y="869439"/>
                  <a:pt x="1386161" y="856158"/>
                </a:cubicBezTo>
                <a:cubicBezTo>
                  <a:pt x="1384220" y="850334"/>
                  <a:pt x="1383496" y="843950"/>
                  <a:pt x="1380337" y="838686"/>
                </a:cubicBezTo>
                <a:cubicBezTo>
                  <a:pt x="1377512" y="833977"/>
                  <a:pt x="1372118" y="831325"/>
                  <a:pt x="1368688" y="827037"/>
                </a:cubicBezTo>
                <a:cubicBezTo>
                  <a:pt x="1364315" y="821571"/>
                  <a:pt x="1361109" y="815260"/>
                  <a:pt x="1357040" y="809564"/>
                </a:cubicBezTo>
                <a:cubicBezTo>
                  <a:pt x="1351398" y="801665"/>
                  <a:pt x="1346061" y="793483"/>
                  <a:pt x="1339567" y="786268"/>
                </a:cubicBezTo>
                <a:cubicBezTo>
                  <a:pt x="1328547" y="774023"/>
                  <a:pt x="1311989" y="766056"/>
                  <a:pt x="1304622" y="751322"/>
                </a:cubicBezTo>
                <a:cubicBezTo>
                  <a:pt x="1300739" y="743557"/>
                  <a:pt x="1297441" y="735471"/>
                  <a:pt x="1292974" y="728026"/>
                </a:cubicBezTo>
                <a:cubicBezTo>
                  <a:pt x="1285771" y="716021"/>
                  <a:pt x="1277443" y="704729"/>
                  <a:pt x="1269677" y="693080"/>
                </a:cubicBezTo>
                <a:cubicBezTo>
                  <a:pt x="1265794" y="687256"/>
                  <a:pt x="1261158" y="681869"/>
                  <a:pt x="1258028" y="675608"/>
                </a:cubicBezTo>
                <a:cubicBezTo>
                  <a:pt x="1250263" y="660077"/>
                  <a:pt x="1244365" y="643462"/>
                  <a:pt x="1234732" y="629014"/>
                </a:cubicBezTo>
                <a:cubicBezTo>
                  <a:pt x="1217698" y="603466"/>
                  <a:pt x="1227283" y="617142"/>
                  <a:pt x="1205611" y="588245"/>
                </a:cubicBezTo>
                <a:cubicBezTo>
                  <a:pt x="1203669" y="580479"/>
                  <a:pt x="1203366" y="572108"/>
                  <a:pt x="1199786" y="564948"/>
                </a:cubicBezTo>
                <a:cubicBezTo>
                  <a:pt x="1195445" y="556266"/>
                  <a:pt x="1187956" y="549550"/>
                  <a:pt x="1182314" y="541651"/>
                </a:cubicBezTo>
                <a:cubicBezTo>
                  <a:pt x="1178245" y="535955"/>
                  <a:pt x="1174138" y="530256"/>
                  <a:pt x="1170665" y="524179"/>
                </a:cubicBezTo>
                <a:cubicBezTo>
                  <a:pt x="1166357" y="516641"/>
                  <a:pt x="1162543" y="508816"/>
                  <a:pt x="1159017" y="500882"/>
                </a:cubicBezTo>
                <a:cubicBezTo>
                  <a:pt x="1154771" y="491328"/>
                  <a:pt x="1153518" y="480216"/>
                  <a:pt x="1147369" y="471761"/>
                </a:cubicBezTo>
                <a:cubicBezTo>
                  <a:pt x="1137680" y="458438"/>
                  <a:pt x="1122307" y="449994"/>
                  <a:pt x="1112423" y="436815"/>
                </a:cubicBezTo>
                <a:cubicBezTo>
                  <a:pt x="1106599" y="429050"/>
                  <a:pt x="1101165" y="420976"/>
                  <a:pt x="1094951" y="413519"/>
                </a:cubicBezTo>
                <a:cubicBezTo>
                  <a:pt x="1091435" y="409300"/>
                  <a:pt x="1086817" y="406089"/>
                  <a:pt x="1083302" y="401870"/>
                </a:cubicBezTo>
                <a:cubicBezTo>
                  <a:pt x="1077088" y="394413"/>
                  <a:pt x="1072044" y="386030"/>
                  <a:pt x="1065830" y="378573"/>
                </a:cubicBezTo>
                <a:cubicBezTo>
                  <a:pt x="1062315" y="374355"/>
                  <a:pt x="1057611" y="371213"/>
                  <a:pt x="1054181" y="366925"/>
                </a:cubicBezTo>
                <a:cubicBezTo>
                  <a:pt x="1042053" y="351765"/>
                  <a:pt x="1030884" y="335862"/>
                  <a:pt x="1019236" y="320331"/>
                </a:cubicBezTo>
                <a:cubicBezTo>
                  <a:pt x="1013412" y="312566"/>
                  <a:pt x="1008628" y="303899"/>
                  <a:pt x="1001764" y="297035"/>
                </a:cubicBezTo>
                <a:cubicBezTo>
                  <a:pt x="997881" y="293152"/>
                  <a:pt x="993410" y="289779"/>
                  <a:pt x="990115" y="285386"/>
                </a:cubicBezTo>
                <a:cubicBezTo>
                  <a:pt x="981715" y="274186"/>
                  <a:pt x="974584" y="262089"/>
                  <a:pt x="966818" y="250441"/>
                </a:cubicBezTo>
                <a:lnTo>
                  <a:pt x="943521" y="215496"/>
                </a:lnTo>
                <a:lnTo>
                  <a:pt x="931873" y="198023"/>
                </a:lnTo>
                <a:cubicBezTo>
                  <a:pt x="927990" y="192199"/>
                  <a:pt x="925175" y="185500"/>
                  <a:pt x="920225" y="180550"/>
                </a:cubicBezTo>
                <a:cubicBezTo>
                  <a:pt x="910518" y="170843"/>
                  <a:pt x="902526" y="159043"/>
                  <a:pt x="891104" y="151429"/>
                </a:cubicBezTo>
                <a:cubicBezTo>
                  <a:pt x="879455" y="143664"/>
                  <a:pt x="866057" y="138033"/>
                  <a:pt x="856158" y="128133"/>
                </a:cubicBezTo>
                <a:cubicBezTo>
                  <a:pt x="840169" y="112143"/>
                  <a:pt x="849719" y="118220"/>
                  <a:pt x="827037" y="110660"/>
                </a:cubicBezTo>
                <a:cubicBezTo>
                  <a:pt x="821213" y="106777"/>
                  <a:pt x="813938" y="104478"/>
                  <a:pt x="809565" y="99012"/>
                </a:cubicBezTo>
                <a:cubicBezTo>
                  <a:pt x="796280" y="82405"/>
                  <a:pt x="813203" y="80446"/>
                  <a:pt x="792092" y="69891"/>
                </a:cubicBezTo>
                <a:cubicBezTo>
                  <a:pt x="788619" y="68155"/>
                  <a:pt x="778502" y="49506"/>
                  <a:pt x="762971" y="40770"/>
                </a:cubicBez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23" y="881875"/>
            <a:ext cx="8705171" cy="1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810" y="334661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082" y="3050667"/>
            <a:ext cx="945047" cy="4612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47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191" y="3013797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2081" y="2902086"/>
            <a:ext cx="93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926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6642" y="-51619"/>
            <a:ext cx="11294172" cy="726358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81116" y="-2874107"/>
            <a:ext cx="1927483" cy="5935333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373" y="4911780"/>
            <a:ext cx="1853041" cy="3296894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1" y="3638423"/>
            <a:ext cx="9194551" cy="3025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08" y="7847"/>
            <a:ext cx="9001327" cy="3643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0" y="1305390"/>
            <a:ext cx="2920958" cy="29116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607144">
            <a:off x="2780313" y="2185523"/>
            <a:ext cx="1678874" cy="183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22433" y="3077912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253199" y="38997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425" y="2387887"/>
            <a:ext cx="17399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 smtClean="0">
                <a:solidFill>
                  <a:srgbClr val="A40102"/>
                </a:solidFill>
              </a:rPr>
              <a:t>Jenice</a:t>
            </a:r>
            <a:r>
              <a:rPr lang="en-US" sz="500" dirty="0" smtClean="0">
                <a:solidFill>
                  <a:srgbClr val="A40102"/>
                </a:solidFill>
              </a:rPr>
              <a:t> </a:t>
            </a:r>
            <a:r>
              <a:rPr lang="en-US" sz="500" dirty="0" err="1" smtClean="0">
                <a:solidFill>
                  <a:srgbClr val="A40102"/>
                </a:solidFill>
              </a:rPr>
              <a:t>Savaria</a:t>
            </a:r>
            <a:endParaRPr lang="en-US" sz="500" dirty="0">
              <a:solidFill>
                <a:srgbClr val="A4010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76125" y="5765133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496359">
            <a:off x="2822014" y="3149305"/>
            <a:ext cx="1628001" cy="167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22433" y="643007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(c)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6125" y="3420890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A40102"/>
                </a:solidFill>
              </a:rPr>
              <a:t>Jenice</a:t>
            </a:r>
            <a:r>
              <a:rPr lang="en-US" sz="400" dirty="0" smtClean="0">
                <a:solidFill>
                  <a:srgbClr val="A40102"/>
                </a:solidFill>
              </a:rPr>
              <a:t> </a:t>
            </a:r>
            <a:r>
              <a:rPr lang="en-US" sz="400" dirty="0" err="1" smtClean="0">
                <a:solidFill>
                  <a:srgbClr val="A40102"/>
                </a:solidFill>
              </a:rPr>
              <a:t>Savaria</a:t>
            </a:r>
            <a:endParaRPr lang="en-US" sz="400" dirty="0">
              <a:solidFill>
                <a:srgbClr val="A4010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4607" y="3136113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721" y="493716"/>
            <a:ext cx="4929744" cy="49140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23646" y="5160470"/>
            <a:ext cx="5801193" cy="4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959370" y="246378"/>
            <a:ext cx="5801193" cy="4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569981" y="3233238"/>
            <a:ext cx="5801193" cy="49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83" y="846231"/>
            <a:ext cx="8259581" cy="4685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43284" y="2859000"/>
            <a:ext cx="753581" cy="18352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>
                <a:alpha val="24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03539" y="4247745"/>
            <a:ext cx="591627" cy="1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5266" y="4646470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102735" y="452335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4" y="3054741"/>
            <a:ext cx="758332" cy="9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3272231"/>
            <a:ext cx="9933332" cy="14402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flipV="1">
            <a:off x="1903539" y="4018935"/>
            <a:ext cx="591627" cy="22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87249" y="4545704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84" y="4545735"/>
            <a:ext cx="1739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A40102"/>
                </a:solidFill>
              </a:rPr>
              <a:t>Jenice</a:t>
            </a:r>
            <a:r>
              <a:rPr lang="en-US" sz="700" dirty="0" smtClean="0">
                <a:solidFill>
                  <a:srgbClr val="A40102"/>
                </a:solidFill>
              </a:rPr>
              <a:t> </a:t>
            </a:r>
            <a:r>
              <a:rPr lang="en-US" sz="700" dirty="0" err="1" smtClean="0">
                <a:solidFill>
                  <a:srgbClr val="A40102"/>
                </a:solidFill>
              </a:rPr>
              <a:t>Savaria</a:t>
            </a:r>
            <a:endParaRPr lang="en-US" sz="700" dirty="0">
              <a:solidFill>
                <a:srgbClr val="A4010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252" y="4194713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5716" y="3930095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6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6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2" y="3081653"/>
            <a:ext cx="9306127" cy="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951"/>
            <a:ext cx="2641224" cy="271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95" y="336083"/>
            <a:ext cx="9395917" cy="22995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8095" y="1401053"/>
            <a:ext cx="877529" cy="16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87" y="475775"/>
            <a:ext cx="2150418" cy="2170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2798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560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3035744"/>
            <a:ext cx="9948154" cy="3748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" y="628175"/>
            <a:ext cx="2150418" cy="21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77"/>
            <a:ext cx="2098537" cy="210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6" y="0"/>
            <a:ext cx="9948154" cy="37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12" y="1502131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" y="997106"/>
            <a:ext cx="2021106" cy="20826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9135" y="251873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17" y="1376394"/>
            <a:ext cx="811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Richard </a:t>
            </a:r>
            <a:r>
              <a:rPr lang="en-US" sz="9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Fox</a:t>
            </a:r>
            <a:endParaRPr lang="en-US" sz="9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79837" y="2359012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2160" y="2086365"/>
            <a:ext cx="11715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700" dirty="0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700" dirty="0" err="1" smtClean="0">
                <a:solidFill>
                  <a:srgbClr val="840806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700" dirty="0">
              <a:solidFill>
                <a:srgbClr val="84080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308" y="2375776"/>
            <a:ext cx="76174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7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7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8040" y="1746331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840806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840806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84080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39135" y="13302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81548" y="1994326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739607" y="-12499"/>
            <a:ext cx="9781830" cy="720059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2223" y="-865921"/>
            <a:ext cx="5516380" cy="2527892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42223" y="2526535"/>
            <a:ext cx="8471375" cy="4661556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17024</TotalTime>
  <Words>225</Words>
  <Application>Microsoft Macintosh PowerPoint</Application>
  <PresentationFormat>Widescreen</PresentationFormat>
  <Paragraphs>114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2018-07-14T05:57:33Z</dcterms:created>
  <dcterms:modified xsi:type="dcterms:W3CDTF">2018-08-19T18:47:37Z</dcterms:modified>
</cp:coreProperties>
</file>